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  <p:sldId id="1155" r:id="rId10"/>
    <p:sldId id="1156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30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1805439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本题容易错选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如果对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day-to-day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过度推断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容易错误理解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因此在做题时要尊重原文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理解文章观点。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2" name="易错警示.eps" descr="id:21474901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5524" y="1198586"/>
            <a:ext cx="1634653" cy="47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87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是一篇说明文。文章主要讲述了自动驾驶汽车的技术特点、面临的挑战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以及其潜在的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社会效益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8092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45" y="908720"/>
            <a:ext cx="11733923" cy="159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get into a car on a weekend morning for a trip to the mall, but you don’t need to do anything—just enter in your destination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off you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drops you off, it drives itself back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what self-driving cars can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self-driving car can feel things by its side and drive without human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called an autonomous or driverless car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Depending on how autonomous the car is, it might need different levels of human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highest levels, a person might not need to control the car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at lower levels, a person might still need to step in sometimes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self-driving cars isn’t easy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Wired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it’s a whole system with different parts and all the parts need care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like changes in road networks influence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these cars could cause fewer road accidents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 government said that 94 percent of accidents happened because of drivers’ mistakes, such as drunk driving and speeding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use smart technology to make fast, safe decisions, which helps make roads much safer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can also help people with disabilities live more freely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cars make fewer traffic jams and stop running when they’re not needed, meaning they cause less pollution and don’t need much fuel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燃料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companies such as Baidu and Tesla are making self-driving cars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Wired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this technology could add more than 49 trillion yuan to the world economy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Goldman Sachs, a bank, said self-driving cars could make up 10 percent of new car sales by 2030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self-driving cars may change our day-to-day lives and society in the near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lead into the topic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describing a scene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showing a survey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03" y="8578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260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“Think about this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get into...what self-driving cars can do.”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第一段描述了周末早上乘车去商场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输入目的地后汽车自动驾驶的场景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通过这样的场景描述引入自动驾驶汽车的话题。故选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what is a challenge in making self-driving cars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Costing a lot to make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in road systems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requests from the buyers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with using the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6603" y="8578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260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self-driving cars isn’t easy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...Things like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动名词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短语作主语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谓语动词用单数形式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 networks influence it.”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道路网络变化、道路系统的整体性及各部分的不同变化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是制造自动驾驶汽车面临的挑战。故选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90166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5845274" y="3072944"/>
            <a:ext cx="402137" cy="2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49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following sentence can be put in the blank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there are also many good points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 the cost of self-driving cars is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addition, self-driving cars can’t do everything yet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some people are worried about self-driving cars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36712"/>
            <a:ext cx="3369955" cy="4619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03" y="8578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84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“Making self-driving cars isn’t easy...”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前文讲制造自动驾驶汽车不容易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后文举例说明自动驾驶汽车能减少交通事故等优点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空白处需要一个转折句引出优点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自动驾驶汽车也有很多优点。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符合逻辑。故选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81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mainly want to tell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are expensive for most people to buy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should be stopped to avoid accidents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may lead to important social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Self-driving cars will take the place of human drivers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731" y="915934"/>
            <a:ext cx="4110475" cy="4254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66603" y="8578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主旨大意题。文章介绍了自动驾驶汽车的功能、面临的挑战、优点以及对经济的影响等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最后提到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“So, self-driving cars may change our day-to-day lives and society in the near future.”,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表明自动驾驶汽车可能给日常生活和社会带来重要变化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推动社会发展。故选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4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482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2025-09-17T15:06:21Z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